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6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B5706-2E66-4EC9-80AB-E175011A774A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3E3D9C7-F765-4582-8B56-41F48AD3D4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156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B5706-2E66-4EC9-80AB-E175011A774A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3E3D9C7-F765-4582-8B56-41F48AD3D4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0355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B5706-2E66-4EC9-80AB-E175011A774A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3E3D9C7-F765-4582-8B56-41F48AD3D40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939666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B5706-2E66-4EC9-80AB-E175011A774A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3E3D9C7-F765-4582-8B56-41F48AD3D4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6097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B5706-2E66-4EC9-80AB-E175011A774A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3E3D9C7-F765-4582-8B56-41F48AD3D40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642947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B5706-2E66-4EC9-80AB-E175011A774A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3E3D9C7-F765-4582-8B56-41F48AD3D4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3499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B5706-2E66-4EC9-80AB-E175011A774A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D9C7-F765-4582-8B56-41F48AD3D4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199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B5706-2E66-4EC9-80AB-E175011A774A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D9C7-F765-4582-8B56-41F48AD3D4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637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B5706-2E66-4EC9-80AB-E175011A774A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D9C7-F765-4582-8B56-41F48AD3D4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548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B5706-2E66-4EC9-80AB-E175011A774A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3E3D9C7-F765-4582-8B56-41F48AD3D4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380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B5706-2E66-4EC9-80AB-E175011A774A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3E3D9C7-F765-4582-8B56-41F48AD3D4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326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B5706-2E66-4EC9-80AB-E175011A774A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3E3D9C7-F765-4582-8B56-41F48AD3D4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750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B5706-2E66-4EC9-80AB-E175011A774A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D9C7-F765-4582-8B56-41F48AD3D4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567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B5706-2E66-4EC9-80AB-E175011A774A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D9C7-F765-4582-8B56-41F48AD3D4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406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B5706-2E66-4EC9-80AB-E175011A774A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D9C7-F765-4582-8B56-41F48AD3D4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118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B5706-2E66-4EC9-80AB-E175011A774A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3E3D9C7-F765-4582-8B56-41F48AD3D4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86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8B5706-2E66-4EC9-80AB-E175011A774A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3E3D9C7-F765-4582-8B56-41F48AD3D4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1191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Mini </a:t>
            </a:r>
            <a:r>
              <a:rPr lang="en-US" altLang="zh-CN" dirty="0" err="1"/>
              <a:t>AlphaGo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46157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从简单到复杂</a:t>
            </a:r>
            <a:endParaRPr lang="en-US" altLang="zh-CN" dirty="0"/>
          </a:p>
          <a:p>
            <a:r>
              <a:rPr lang="zh-CN" altLang="en-US" dirty="0"/>
              <a:t>每次真人下完棋，都以当前棋盘状态新建一棵树，能否复用原来的树</a:t>
            </a:r>
          </a:p>
        </p:txBody>
      </p:sp>
    </p:spTree>
    <p:extLst>
      <p:ext uri="{BB962C8B-B14F-4D97-AF65-F5344CB8AC3E}">
        <p14:creationId xmlns:p14="http://schemas.microsoft.com/office/powerpoint/2010/main" val="1722289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Thanks</a:t>
            </a:r>
            <a:r>
              <a:rPr lang="zh-CN" altLang="en-US" dirty="0"/>
              <a:t>！！！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121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State</a:t>
            </a:r>
            <a:r>
              <a:rPr lang="zh-CN" altLang="en-US" dirty="0"/>
              <a:t>类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7665" y="2038183"/>
            <a:ext cx="2804755" cy="37782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106" y="2571045"/>
            <a:ext cx="6585509" cy="1237629"/>
          </a:xfrm>
          <a:prstGeom prst="rect">
            <a:avLst/>
          </a:prstGeom>
        </p:spPr>
      </p:pic>
      <p:cxnSp>
        <p:nvCxnSpPr>
          <p:cNvPr id="10" name="直接箭头连接符 9"/>
          <p:cNvCxnSpPr>
            <a:endCxn id="8" idx="1"/>
          </p:cNvCxnSpPr>
          <p:nvPr/>
        </p:nvCxnSpPr>
        <p:spPr>
          <a:xfrm flipV="1">
            <a:off x="3260034" y="3189860"/>
            <a:ext cx="1985072" cy="17638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106" y="4165789"/>
            <a:ext cx="2667973" cy="1406688"/>
          </a:xfrm>
          <a:prstGeom prst="rect">
            <a:avLst/>
          </a:prstGeom>
        </p:spPr>
      </p:pic>
      <p:cxnSp>
        <p:nvCxnSpPr>
          <p:cNvPr id="16" name="直接箭头连接符 15"/>
          <p:cNvCxnSpPr/>
          <p:nvPr/>
        </p:nvCxnSpPr>
        <p:spPr>
          <a:xfrm flipV="1">
            <a:off x="3395207" y="5128591"/>
            <a:ext cx="1849899" cy="79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61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Node</a:t>
            </a:r>
            <a:r>
              <a:rPr lang="zh-CN" altLang="en-US" dirty="0"/>
              <a:t>类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5661" y="2236691"/>
            <a:ext cx="3250628" cy="31860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896" y="4153483"/>
            <a:ext cx="4770294" cy="935352"/>
          </a:xfrm>
          <a:prstGeom prst="rect">
            <a:avLst/>
          </a:prstGeom>
        </p:spPr>
      </p:pic>
      <p:cxnSp>
        <p:nvCxnSpPr>
          <p:cNvPr id="7" name="直接箭头连接符 6"/>
          <p:cNvCxnSpPr>
            <a:endCxn id="5" idx="1"/>
          </p:cNvCxnSpPr>
          <p:nvPr/>
        </p:nvCxnSpPr>
        <p:spPr>
          <a:xfrm>
            <a:off x="4309607" y="4621159"/>
            <a:ext cx="13282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1453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mcts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9358" y="1511045"/>
            <a:ext cx="5387504" cy="37782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354" y="2863620"/>
            <a:ext cx="4048690" cy="1467055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V="1">
            <a:off x="3124863" y="3522430"/>
            <a:ext cx="4635610" cy="11847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5085475" y="2193478"/>
            <a:ext cx="1455089" cy="190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238045" y="3252083"/>
            <a:ext cx="2043485" cy="1480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998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gui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9066" y="2054087"/>
            <a:ext cx="7788070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901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gui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4400" y="3596639"/>
            <a:ext cx="4330677" cy="288367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429" y="2192944"/>
            <a:ext cx="3594215" cy="35601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400" y="1647364"/>
            <a:ext cx="3197222" cy="136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37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gui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0882" y="2133600"/>
            <a:ext cx="7832061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620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gui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4813" y="2133600"/>
            <a:ext cx="7744200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950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gui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8917" y="2133600"/>
            <a:ext cx="7755991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32603"/>
      </p:ext>
    </p:extLst>
  </p:cSld>
  <p:clrMapOvr>
    <a:masterClrMapping/>
  </p:clrMapOvr>
</p:sld>
</file>

<file path=ppt/theme/theme1.xml><?xml version="1.0" encoding="utf-8"?>
<a:theme xmlns:a="http://schemas.openxmlformats.org/drawingml/2006/main" name="丝状">
  <a:themeElements>
    <a:clrScheme name="丝状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丝状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丝状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218</TotalTime>
  <Words>41</Words>
  <Application>Microsoft Office PowerPoint</Application>
  <PresentationFormat>宽屏</PresentationFormat>
  <Paragraphs>13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丝状</vt:lpstr>
      <vt:lpstr>Mini AlphaGo</vt:lpstr>
      <vt:lpstr>State类</vt:lpstr>
      <vt:lpstr>Node类</vt:lpstr>
      <vt:lpstr>mcts</vt:lpstr>
      <vt:lpstr>gui</vt:lpstr>
      <vt:lpstr>gui</vt:lpstr>
      <vt:lpstr>gui</vt:lpstr>
      <vt:lpstr>gui</vt:lpstr>
      <vt:lpstr>gui</vt:lpstr>
      <vt:lpstr>思考</vt:lpstr>
      <vt:lpstr>Thanks！！！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Mcts 实现Mini alpha-go</dc:title>
  <dc:creator>poo rocky</dc:creator>
  <cp:lastModifiedBy>poo rocky</cp:lastModifiedBy>
  <cp:revision>14</cp:revision>
  <dcterms:created xsi:type="dcterms:W3CDTF">2021-09-26T13:36:45Z</dcterms:created>
  <dcterms:modified xsi:type="dcterms:W3CDTF">2021-11-01T13:11:36Z</dcterms:modified>
</cp:coreProperties>
</file>